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2" r:id="rId3"/>
    <p:sldId id="263" r:id="rId4"/>
    <p:sldId id="258" r:id="rId5"/>
    <p:sldId id="259" r:id="rId6"/>
    <p:sldId id="260" r:id="rId7"/>
    <p:sldId id="261" r:id="rId8"/>
  </p:sldIdLst>
  <p:sldSz cx="9144000" cy="6858000" type="screen4x3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B4AE3-828B-4F08-8D5E-C15467EB6C99}" type="datetimeFigureOut">
              <a:rPr lang="vi-VN" smtClean="0"/>
              <a:t>20/02/2017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C95BA-ED29-43F0-A7EB-978A131C448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311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C95BA-ED29-43F0-A7EB-978A131C4480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349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7EAB-0127-4D54-9134-265161AD44C7}" type="datetimeFigureOut">
              <a:rPr lang="vi-VN" smtClean="0"/>
              <a:t>20/02/2017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6208-47C2-4F31-AECE-5E0D89636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4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7EAB-0127-4D54-9134-265161AD44C7}" type="datetimeFigureOut">
              <a:rPr lang="vi-VN" smtClean="0"/>
              <a:t>20/02/2017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6208-47C2-4F31-AECE-5E0D89636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3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7EAB-0127-4D54-9134-265161AD44C7}" type="datetimeFigureOut">
              <a:rPr lang="vi-VN" smtClean="0"/>
              <a:t>20/02/2017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6208-47C2-4F31-AECE-5E0D89636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791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7EAB-0127-4D54-9134-265161AD44C7}" type="datetimeFigureOut">
              <a:rPr lang="vi-VN" smtClean="0"/>
              <a:t>20/02/2017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6208-47C2-4F31-AECE-5E0D89636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859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7EAB-0127-4D54-9134-265161AD44C7}" type="datetimeFigureOut">
              <a:rPr lang="vi-VN" smtClean="0"/>
              <a:t>20/02/2017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6208-47C2-4F31-AECE-5E0D89636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87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7EAB-0127-4D54-9134-265161AD44C7}" type="datetimeFigureOut">
              <a:rPr lang="vi-VN" smtClean="0"/>
              <a:t>20/02/2017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6208-47C2-4F31-AECE-5E0D89636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815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7EAB-0127-4D54-9134-265161AD44C7}" type="datetimeFigureOut">
              <a:rPr lang="vi-VN" smtClean="0"/>
              <a:t>20/02/2017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6208-47C2-4F31-AECE-5E0D89636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684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7EAB-0127-4D54-9134-265161AD44C7}" type="datetimeFigureOut">
              <a:rPr lang="vi-VN" smtClean="0"/>
              <a:t>20/02/2017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6208-47C2-4F31-AECE-5E0D89636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1444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7EAB-0127-4D54-9134-265161AD44C7}" type="datetimeFigureOut">
              <a:rPr lang="vi-VN" smtClean="0"/>
              <a:t>20/02/2017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6208-47C2-4F31-AECE-5E0D89636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007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7EAB-0127-4D54-9134-265161AD44C7}" type="datetimeFigureOut">
              <a:rPr lang="vi-VN" smtClean="0"/>
              <a:t>20/02/2017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6208-47C2-4F31-AECE-5E0D89636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631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7EAB-0127-4D54-9134-265161AD44C7}" type="datetimeFigureOut">
              <a:rPr lang="vi-VN" smtClean="0"/>
              <a:t>20/02/2017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6208-47C2-4F31-AECE-5E0D89636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862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7EAB-0127-4D54-9134-265161AD44C7}" type="datetimeFigureOut">
              <a:rPr lang="vi-VN" smtClean="0"/>
              <a:t>20/02/2017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26208-47C2-4F31-AECE-5E0D896360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784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7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microsoft.com/office/2007/relationships/hdphoto" Target="../media/hdphoto1.wd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5" Type="http://schemas.microsoft.com/office/2007/relationships/hdphoto" Target="../media/hdphoto2.wdp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3528" y="224644"/>
            <a:ext cx="504056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prstClr val="black"/>
                </a:solidFill>
              </a:rPr>
              <a:t>1</a:t>
            </a:r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24643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</a:rPr>
              <a:t>Xem tranh rồi trả lời các câu hỏi sau:</a:t>
            </a:r>
            <a:endParaRPr lang="vi-VN" sz="320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5" y="1117888"/>
            <a:ext cx="3816424" cy="3175208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78" y="1078903"/>
            <a:ext cx="3816424" cy="32141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5556" y="4509120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prstClr val="black"/>
                </a:solidFill>
              </a:rPr>
              <a:t>a) An tập thể dục lúc mấy giờ?</a:t>
            </a:r>
            <a:endParaRPr lang="vi-VN" sz="320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4078" y="4535316"/>
            <a:ext cx="3479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prstClr val="black"/>
                </a:solidFill>
              </a:rPr>
              <a:t>b) An đến trường lúc mấy giờ?</a:t>
            </a:r>
            <a:endParaRPr lang="vi-VN" sz="320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565" y="5612534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FF0000"/>
                </a:solidFill>
              </a:rPr>
              <a:t> An tập thể dục lúc 6 giờ 10 phút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4078" y="5612534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FF0000"/>
                </a:solidFill>
              </a:rPr>
              <a:t>An đến trường lúc 7 giờ 10 phút</a:t>
            </a:r>
            <a:endParaRPr lang="vi-VN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4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3930963" cy="342900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20" y="620688"/>
            <a:ext cx="4224784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876" y="4417979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prstClr val="black"/>
                </a:solidFill>
              </a:rPr>
              <a:t>c) An đang học bài ở lớp lúc mấy giờ?</a:t>
            </a:r>
            <a:endParaRPr lang="vi-VN" sz="320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2320" y="4444716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prstClr val="black"/>
                </a:solidFill>
              </a:rPr>
              <a:t>d) An ăn cơm chiều lúc mấy giờ?</a:t>
            </a:r>
            <a:endParaRPr lang="vi-VN" sz="320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579440"/>
            <a:ext cx="3787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An đang học bài ở lớp lúc 10 giờ 25 phút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0980" y="5579440"/>
            <a:ext cx="3787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An ăn cơm chiều lúc 6 giờ 45 phút</a:t>
            </a:r>
            <a:endParaRPr lang="vi-VN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0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764704"/>
            <a:ext cx="4320480" cy="3136776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64704"/>
            <a:ext cx="4125218" cy="3136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524" y="3961789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prstClr val="black"/>
                </a:solidFill>
              </a:rPr>
              <a:t>e) An đang xem truyền hình lúc mấy giờ?</a:t>
            </a:r>
            <a:endParaRPr lang="vi-VN" sz="320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9195" y="4208010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prstClr val="black"/>
                </a:solidFill>
              </a:rPr>
              <a:t>g) An đang ngủ lúc mấy giờ?</a:t>
            </a:r>
            <a:endParaRPr lang="vi-VN" sz="320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579440"/>
            <a:ext cx="4212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An đang xem truyền hình lúc 8 giờ 5 phút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3116" y="5531449"/>
            <a:ext cx="4212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An đang ngủ lúc 10 giờ 55 phút.</a:t>
            </a:r>
            <a:endParaRPr lang="vi-VN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6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21" y="4587895"/>
            <a:ext cx="2024075" cy="1931073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21" y="4587895"/>
            <a:ext cx="2064838" cy="193107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64674" y="259196"/>
            <a:ext cx="504056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black"/>
                </a:solidFill>
              </a:rPr>
              <a:t>2</a:t>
            </a:r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24643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prstClr val="black"/>
                </a:solidFill>
              </a:rPr>
              <a:t>Vào buổi chiều hoặc buổi tối, hai đồng hồ nào chỉ cùng thời gian?</a:t>
            </a:r>
            <a:endParaRPr lang="vi-VN" sz="280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994355"/>
            <a:ext cx="2160240" cy="922477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20" y="1916832"/>
            <a:ext cx="2160240" cy="945213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38" y="2862045"/>
            <a:ext cx="2160240" cy="875131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85" y="3766255"/>
            <a:ext cx="2160240" cy="886882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189" y="4674422"/>
            <a:ext cx="2088232" cy="869929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189" y="5661248"/>
            <a:ext cx="2168092" cy="853976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03464"/>
            <a:ext cx="2011082" cy="1973407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70" b="96087" l="2165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" y="2862045"/>
            <a:ext cx="2140414" cy="198884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81" y="1298651"/>
            <a:ext cx="1944215" cy="187822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35" b="96087" l="3030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175" y="2862044"/>
            <a:ext cx="2290706" cy="19888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51720" y="308168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A</a:t>
            </a:r>
            <a:endParaRPr lang="vi-VN" sz="2400" b="1"/>
          </a:p>
        </p:txBody>
      </p:sp>
      <p:sp>
        <p:nvSpPr>
          <p:cNvPr id="17" name="TextBox 16"/>
          <p:cNvSpPr txBox="1"/>
          <p:nvPr/>
        </p:nvSpPr>
        <p:spPr>
          <a:xfrm>
            <a:off x="746171" y="485088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B</a:t>
            </a:r>
            <a:endParaRPr lang="vi-VN" sz="2400" b="1"/>
          </a:p>
        </p:txBody>
      </p:sp>
      <p:sp>
        <p:nvSpPr>
          <p:cNvPr id="18" name="TextBox 17"/>
          <p:cNvSpPr txBox="1"/>
          <p:nvPr/>
        </p:nvSpPr>
        <p:spPr>
          <a:xfrm>
            <a:off x="2188000" y="635813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C</a:t>
            </a:r>
            <a:endParaRPr lang="vi-VN" sz="2400" b="1"/>
          </a:p>
        </p:txBody>
      </p:sp>
      <p:sp>
        <p:nvSpPr>
          <p:cNvPr id="19" name="TextBox 18"/>
          <p:cNvSpPr txBox="1"/>
          <p:nvPr/>
        </p:nvSpPr>
        <p:spPr>
          <a:xfrm>
            <a:off x="6456139" y="317687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D</a:t>
            </a:r>
            <a:endParaRPr lang="vi-VN" sz="2400" b="1"/>
          </a:p>
        </p:txBody>
      </p:sp>
      <p:sp>
        <p:nvSpPr>
          <p:cNvPr id="20" name="TextBox 19"/>
          <p:cNvSpPr txBox="1"/>
          <p:nvPr/>
        </p:nvSpPr>
        <p:spPr>
          <a:xfrm>
            <a:off x="7834381" y="485088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E</a:t>
            </a:r>
            <a:endParaRPr lang="vi-VN" sz="2400" b="1"/>
          </a:p>
        </p:txBody>
      </p:sp>
      <p:sp>
        <p:nvSpPr>
          <p:cNvPr id="21" name="TextBox 20"/>
          <p:cNvSpPr txBox="1"/>
          <p:nvPr/>
        </p:nvSpPr>
        <p:spPr>
          <a:xfrm>
            <a:off x="6351147" y="635813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G</a:t>
            </a:r>
            <a:endParaRPr lang="vi-VN" sz="2400" b="1"/>
          </a:p>
        </p:txBody>
      </p:sp>
    </p:spTree>
    <p:extLst>
      <p:ext uri="{BB962C8B-B14F-4D97-AF65-F5344CB8AC3E}">
        <p14:creationId xmlns:p14="http://schemas.microsoft.com/office/powerpoint/2010/main" val="404104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3528" y="224644"/>
            <a:ext cx="504056" cy="5040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black"/>
                </a:solidFill>
              </a:rPr>
              <a:t>3</a:t>
            </a:r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24643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</a:rPr>
              <a:t>Trả lời các câu hỏi sau:</a:t>
            </a:r>
            <a:endParaRPr lang="vi-VN" sz="320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45" y="1340768"/>
            <a:ext cx="4319623" cy="2681734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4032448" cy="2681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744" y="4437112"/>
            <a:ext cx="8668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prstClr val="black"/>
                </a:solidFill>
              </a:rPr>
              <a:t>Hà đánh răng và rửa mặt trong bao nhiêu phút?</a:t>
            </a:r>
            <a:endParaRPr lang="vi-VN" sz="320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4994665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Đáp án: 10 phút</a:t>
            </a:r>
            <a:endParaRPr lang="vi-VN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1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3972818" cy="306896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36712"/>
            <a:ext cx="3828802" cy="2780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744" y="4437112"/>
            <a:ext cx="8668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prstClr val="black"/>
                </a:solidFill>
              </a:rPr>
              <a:t>Từ 7 giờ kém 5 phút đến 7 giờ là bao nhiêu phút?</a:t>
            </a:r>
            <a:endParaRPr lang="vi-VN" sz="320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4994665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Đáp án: 5 phút</a:t>
            </a:r>
            <a:endParaRPr lang="vi-VN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93324"/>
            <a:ext cx="4062214" cy="342900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93324"/>
            <a:ext cx="3744416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744" y="5013176"/>
            <a:ext cx="8668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prstClr val="black"/>
                </a:solidFill>
              </a:rPr>
              <a:t>Chương trình phim hoạt hình kéo dài trong bao nhiêu phút?</a:t>
            </a:r>
            <a:endParaRPr lang="vi-VN" sz="320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422232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Bắt đầu</a:t>
            </a:r>
            <a:endParaRPr lang="vi-VN" sz="3200"/>
          </a:p>
        </p:txBody>
      </p:sp>
      <p:sp>
        <p:nvSpPr>
          <p:cNvPr id="6" name="TextBox 5"/>
          <p:cNvSpPr txBox="1"/>
          <p:nvPr/>
        </p:nvSpPr>
        <p:spPr>
          <a:xfrm>
            <a:off x="5580112" y="422625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Kết thúc</a:t>
            </a:r>
            <a:endParaRPr lang="vi-VN" sz="3200"/>
          </a:p>
        </p:txBody>
      </p:sp>
      <p:sp>
        <p:nvSpPr>
          <p:cNvPr id="7" name="TextBox 6"/>
          <p:cNvSpPr txBox="1"/>
          <p:nvPr/>
        </p:nvSpPr>
        <p:spPr>
          <a:xfrm>
            <a:off x="1547664" y="6090394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Đáp án: 30 phút</a:t>
            </a:r>
            <a:endParaRPr lang="vi-VN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0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4&quot;/&gt;&lt;property id=&quot;20307&quot; value=&quot;258&quot;/&gt;&lt;/object&gt;&lt;object type=&quot;3&quot; unique_id=&quot;10006&quot;&gt;&lt;property id=&quot;20148&quot; value=&quot;5&quot;/&gt;&lt;property id=&quot;20300&quot; value=&quot;Slide 5&quot;/&gt;&lt;property id=&quot;20307&quot; value=&quot;259&quot;/&gt;&lt;/object&gt;&lt;object type=&quot;3&quot; unique_id=&quot;10007&quot;&gt;&lt;property id=&quot;20148&quot; value=&quot;5&quot;/&gt;&lt;property id=&quot;20300&quot; value=&quot;Slide 6&quot;/&gt;&lt;property id=&quot;20307&quot; value=&quot;260&quot;/&gt;&lt;/object&gt;&lt;object type=&quot;3&quot; unique_id=&quot;10008&quot;&gt;&lt;property id=&quot;20148&quot; value=&quot;5&quot;/&gt;&lt;property id=&quot;20300&quot; value=&quot;Slide 7&quot;/&gt;&lt;property id=&quot;20307&quot; value=&quot;261&quot;/&gt;&lt;/object&gt;&lt;object type=&quot;3&quot; unique_id=&quot;10372&quot;&gt;&lt;property id=&quot;20148&quot; value=&quot;5&quot;/&gt;&lt;property id=&quot;20300&quot; value=&quot;Slide 2&quot;/&gt;&lt;property id=&quot;20307&quot; value=&quot;262&quot;/&gt;&lt;/object&gt;&lt;object type=&quot;3&quot; unique_id=&quot;10373&quot;&gt;&lt;property id=&quot;20148&quot; value=&quot;5&quot;/&gt;&lt;property id=&quot;20300&quot; value=&quot;Slide 3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217</Words>
  <Application>Microsoft Office PowerPoint</Application>
  <PresentationFormat>On-screen Show (4:3)</PresentationFormat>
  <Paragraphs>33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BichPhuong</dc:creator>
  <cp:lastModifiedBy>BichPhuong</cp:lastModifiedBy>
  <cp:revision>4</cp:revision>
  <dcterms:created xsi:type="dcterms:W3CDTF">2017-02-20T07:53:02Z</dcterms:created>
  <dcterms:modified xsi:type="dcterms:W3CDTF">2017-02-20T08:21:09Z</dcterms:modified>
</cp:coreProperties>
</file>